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2"/>
    <p:restoredTop sz="94700"/>
  </p:normalViewPr>
  <p:slideViewPr>
    <p:cSldViewPr snapToGrid="0">
      <p:cViewPr varScale="1">
        <p:scale>
          <a:sx n="88" d="100"/>
          <a:sy n="88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E80A-5E2B-3521-BA6F-69B8D983B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AB72C-481F-236E-9386-41357582E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6CDA6-E8CF-3278-A9B0-7A82C9EF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79E3-F42B-348F-5D14-2E06C113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020B6-C171-68E8-8300-53216119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2870-FC40-36AF-AD16-EE161292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3C20A-77BA-7833-3154-6195F7334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07088-FF9A-9ACD-19F8-ECDB055FF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CE9F0-2FD1-08B2-A4C0-E794A1F6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2E8CA-EB7A-D95D-675F-76821C81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9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CC012F-5616-1E8D-84C4-E2BE1BEC11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7608B-3C6D-10FD-7043-61E2D4C63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DFECD-2F94-28A8-4811-A8744029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83246-F838-345C-E264-DF034A5E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05F2F-66AA-8772-1DD6-7603C0C6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4B0F-7B4D-99BF-5A8E-E43F120B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FB73-3D52-F58E-D67C-B66D5C70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26CAF-B9C6-9812-F34E-7B7ABC8E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00052-AD59-6B24-41A0-7007F6172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27234-755E-D421-FCA1-9F68EA27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0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C162-4546-04EE-400A-05C9EA5D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7B876-59EC-19A3-0720-1E2F23DC5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07ABB-4667-3EA1-7357-7D278602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2F0A1-FC26-8945-261D-233CD21F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9A3E4-B08B-DDD5-019C-F052C3E4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3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A1EA-1DAD-29D0-24C1-0A2F7707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486CA-E873-B0EF-B25D-6BDDA01E2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A56C9-3A87-2ADA-282F-4E715D732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0B6BC-51A9-8437-A43A-0E27C250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E1776-374E-EB03-64B3-5869B898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768C2-58B9-DFF5-0C39-80E433DB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22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D16E-4C3E-34E9-9D4E-A012F2D8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C0D78-6372-893E-DD48-0A425710D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C3044-6F2A-571D-0D1D-93B0D309C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0A9EC-7934-D0EE-BD75-0D36C6BB8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1FFAF-C906-1BE6-5765-89E839496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36D0C-CC2F-74E9-262E-269C0C373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567036-F738-D122-871F-DCA1191B3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4C588-77FB-10E4-8BBD-76E74C8D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8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9A1C-85A5-766C-36B1-8C6AD944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7FB68-38C8-BA1A-FB64-A3BDFB81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6BB2E-25DB-39D5-CDE1-1F253A86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2462B-77E3-1166-FE68-6E494827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2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F4D9D7-1C95-EDAF-228A-8B1905B4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B81FA-4861-1F61-91F2-180B404F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B4853-56B7-B6A6-2A64-36260DEF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8995-EEEB-B3B6-8F71-BE076A13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E718-9331-B22A-091E-11D0E70FD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7C471-C7DF-C512-E600-C08BCE597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B4EB0-520B-283B-E27E-A84AD32E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02764-5590-2384-191B-E469587F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FA1AD-F4B6-68F0-7185-8FA0C1B1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70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3EE6-505F-6FB5-B171-8AB19137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22552-FBCF-13AB-A726-B2D67B401D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944AE-1E86-BD9A-8020-C579A6961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09301-A759-B94E-3CCC-A6338761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46DE7-0F57-C39F-3728-BB3F3CD4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B19F3-35BE-C2A2-3AE3-84B7C6C6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97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C7FAB-F90A-0AD4-F501-9E61D877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FB238-244D-5261-5F8C-4B352552A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0D860-5E3F-7EB6-43F9-BAAFEAF8B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81C465-2EF3-8B4B-90D1-9177F7B23A2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9FF3D-CDC3-D554-567B-A92F3F5FC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1ACE6-F3D5-4DF3-554E-D34FD493E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0418F4-2419-5341-86D5-4DC13A6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8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1BF507D-F543-E813-4616-B5CF25D902A8}"/>
              </a:ext>
            </a:extLst>
          </p:cNvPr>
          <p:cNvGrpSpPr/>
          <p:nvPr/>
        </p:nvGrpSpPr>
        <p:grpSpPr>
          <a:xfrm>
            <a:off x="700216" y="367302"/>
            <a:ext cx="9565667" cy="6123396"/>
            <a:chOff x="700216" y="367302"/>
            <a:chExt cx="9565667" cy="6123396"/>
          </a:xfrm>
        </p:grpSpPr>
        <p:pic>
          <p:nvPicPr>
            <p:cNvPr id="5" name="Picture 4" descr="A person holding another person's hand&#10;&#10;Description automatically generated">
              <a:extLst>
                <a:ext uri="{FF2B5EF4-FFF2-40B4-BE49-F238E27FC236}">
                  <a16:creationId xmlns:a16="http://schemas.microsoft.com/office/drawing/2014/main" id="{23CE587F-6FCA-8A21-C4CF-237E72F3B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216" y="1510925"/>
              <a:ext cx="5622660" cy="4979773"/>
            </a:xfrm>
            <a:prstGeom prst="rect">
              <a:avLst/>
            </a:prstGeom>
          </p:spPr>
        </p:pic>
        <p:pic>
          <p:nvPicPr>
            <p:cNvPr id="9" name="Picture 8" descr="A person in a basketball uniform&#10;&#10;Description automatically generated">
              <a:extLst>
                <a:ext uri="{FF2B5EF4-FFF2-40B4-BE49-F238E27FC236}">
                  <a16:creationId xmlns:a16="http://schemas.microsoft.com/office/drawing/2014/main" id="{3A0B81FC-70A7-BC35-BDA6-4024217FE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4744"/>
            <a:stretch/>
          </p:blipFill>
          <p:spPr>
            <a:xfrm>
              <a:off x="700216" y="367302"/>
              <a:ext cx="4952657" cy="2375898"/>
            </a:xfrm>
            <a:prstGeom prst="rect">
              <a:avLst/>
            </a:prstGeom>
          </p:spPr>
        </p:pic>
        <p:pic>
          <p:nvPicPr>
            <p:cNvPr id="11" name="Picture 10" descr="A group of men playing basketball&#10;&#10;Description automatically generated">
              <a:extLst>
                <a:ext uri="{FF2B5EF4-FFF2-40B4-BE49-F238E27FC236}">
                  <a16:creationId xmlns:a16="http://schemas.microsoft.com/office/drawing/2014/main" id="{C5956FAA-03D7-FC05-0242-CFF141342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2876" y="3716806"/>
              <a:ext cx="3943007" cy="2773892"/>
            </a:xfrm>
            <a:prstGeom prst="rect">
              <a:avLst/>
            </a:prstGeom>
          </p:spPr>
        </p:pic>
        <p:pic>
          <p:nvPicPr>
            <p:cNvPr id="7" name="Picture 6" descr="A person kicking another person in the air&#10;&#10;Description automatically generated">
              <a:extLst>
                <a:ext uri="{FF2B5EF4-FFF2-40B4-BE49-F238E27FC236}">
                  <a16:creationId xmlns:a16="http://schemas.microsoft.com/office/drawing/2014/main" id="{4B86C513-C086-263E-DB54-9AB2E444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2324" y="367302"/>
              <a:ext cx="4643559" cy="3671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148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1C6BE16-B4B3-4AB8-6E41-7FAAE3C518EE}"/>
              </a:ext>
            </a:extLst>
          </p:cNvPr>
          <p:cNvGrpSpPr/>
          <p:nvPr/>
        </p:nvGrpSpPr>
        <p:grpSpPr>
          <a:xfrm>
            <a:off x="1284068" y="725714"/>
            <a:ext cx="8832389" cy="5406572"/>
            <a:chOff x="1284068" y="725714"/>
            <a:chExt cx="8832389" cy="5406572"/>
          </a:xfrm>
        </p:grpSpPr>
        <p:pic>
          <p:nvPicPr>
            <p:cNvPr id="5" name="Picture 4" descr="A person standing in front of a race car&#10;&#10;Description automatically generated">
              <a:extLst>
                <a:ext uri="{FF2B5EF4-FFF2-40B4-BE49-F238E27FC236}">
                  <a16:creationId xmlns:a16="http://schemas.microsoft.com/office/drawing/2014/main" id="{4130C3F5-A487-06EE-C284-DD58F4FA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068" y="725714"/>
              <a:ext cx="3605085" cy="5406572"/>
            </a:xfrm>
            <a:prstGeom prst="rect">
              <a:avLst/>
            </a:prstGeom>
          </p:spPr>
        </p:pic>
        <p:pic>
          <p:nvPicPr>
            <p:cNvPr id="7" name="Picture 6" descr="A group of people standing on a road&#10;&#10;Description automatically generated">
              <a:extLst>
                <a:ext uri="{FF2B5EF4-FFF2-40B4-BE49-F238E27FC236}">
                  <a16:creationId xmlns:a16="http://schemas.microsoft.com/office/drawing/2014/main" id="{03105889-BC60-C7CF-A18D-7B65CEDDE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9153" y="725714"/>
              <a:ext cx="5227304" cy="2744335"/>
            </a:xfrm>
            <a:prstGeom prst="rect">
              <a:avLst/>
            </a:prstGeom>
          </p:spPr>
        </p:pic>
        <p:pic>
          <p:nvPicPr>
            <p:cNvPr id="11" name="Picture 10" descr="A race car on a track&#10;&#10;Description automatically generated">
              <a:extLst>
                <a:ext uri="{FF2B5EF4-FFF2-40B4-BE49-F238E27FC236}">
                  <a16:creationId xmlns:a16="http://schemas.microsoft.com/office/drawing/2014/main" id="{26F572C4-0B9C-3325-088E-08D57A5AD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9153" y="3150492"/>
              <a:ext cx="5227304" cy="2970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68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F02FD08-864D-97EB-5A69-348746AB812C}"/>
              </a:ext>
            </a:extLst>
          </p:cNvPr>
          <p:cNvGrpSpPr/>
          <p:nvPr/>
        </p:nvGrpSpPr>
        <p:grpSpPr>
          <a:xfrm>
            <a:off x="1018634" y="282576"/>
            <a:ext cx="8952681" cy="5615231"/>
            <a:chOff x="1018634" y="282576"/>
            <a:chExt cx="8952681" cy="5615231"/>
          </a:xfrm>
        </p:grpSpPr>
        <p:pic>
          <p:nvPicPr>
            <p:cNvPr id="5" name="Picture 4" descr="A group of soldiers carrying water bags&#10;&#10;Description automatically generated with medium confidence">
              <a:extLst>
                <a:ext uri="{FF2B5EF4-FFF2-40B4-BE49-F238E27FC236}">
                  <a16:creationId xmlns:a16="http://schemas.microsoft.com/office/drawing/2014/main" id="{950D485C-66C3-78A8-CF75-825CB645F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8634" y="282576"/>
              <a:ext cx="4644572" cy="2612572"/>
            </a:xfrm>
            <a:prstGeom prst="rect">
              <a:avLst/>
            </a:prstGeom>
          </p:spPr>
        </p:pic>
        <p:pic>
          <p:nvPicPr>
            <p:cNvPr id="7" name="Picture 6" descr="A group of soldiers jumping from a dock&#10;&#10;Description automatically generated">
              <a:extLst>
                <a:ext uri="{FF2B5EF4-FFF2-40B4-BE49-F238E27FC236}">
                  <a16:creationId xmlns:a16="http://schemas.microsoft.com/office/drawing/2014/main" id="{29644D33-0470-C667-EDF0-8ED4C365C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922"/>
            <a:stretch/>
          </p:blipFill>
          <p:spPr>
            <a:xfrm>
              <a:off x="5663206" y="282576"/>
              <a:ext cx="4308109" cy="2612572"/>
            </a:xfrm>
            <a:prstGeom prst="rect">
              <a:avLst/>
            </a:prstGeom>
          </p:spPr>
        </p:pic>
        <p:pic>
          <p:nvPicPr>
            <p:cNvPr id="9" name="Picture 8" descr="People in the water&#10;&#10;Description automatically generated">
              <a:extLst>
                <a:ext uri="{FF2B5EF4-FFF2-40B4-BE49-F238E27FC236}">
                  <a16:creationId xmlns:a16="http://schemas.microsoft.com/office/drawing/2014/main" id="{AE32B498-5127-83C9-4A9C-783CDF49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226" r="29446" b="25710"/>
            <a:stretch/>
          </p:blipFill>
          <p:spPr>
            <a:xfrm>
              <a:off x="1018634" y="2895148"/>
              <a:ext cx="4473228" cy="3002659"/>
            </a:xfrm>
            <a:prstGeom prst="rect">
              <a:avLst/>
            </a:prstGeom>
          </p:spPr>
        </p:pic>
        <p:pic>
          <p:nvPicPr>
            <p:cNvPr id="13" name="Picture 12" descr="A group of people diving in the water&#10;&#10;Description automatically generated">
              <a:extLst>
                <a:ext uri="{FF2B5EF4-FFF2-40B4-BE49-F238E27FC236}">
                  <a16:creationId xmlns:a16="http://schemas.microsoft.com/office/drawing/2014/main" id="{95214C91-31F4-D92A-7147-74EC7D2AA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581" r="17315" b="25710"/>
            <a:stretch/>
          </p:blipFill>
          <p:spPr>
            <a:xfrm>
              <a:off x="5326743" y="2895148"/>
              <a:ext cx="4644572" cy="3002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80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E312A99-2B77-C2A5-FAA6-36FE04900821}"/>
              </a:ext>
            </a:extLst>
          </p:cNvPr>
          <p:cNvGrpSpPr/>
          <p:nvPr/>
        </p:nvGrpSpPr>
        <p:grpSpPr>
          <a:xfrm>
            <a:off x="532370" y="432485"/>
            <a:ext cx="9797491" cy="5851507"/>
            <a:chOff x="532370" y="432485"/>
            <a:chExt cx="9797491" cy="5851507"/>
          </a:xfrm>
        </p:grpSpPr>
        <p:pic>
          <p:nvPicPr>
            <p:cNvPr id="5" name="Picture 4" descr="A military jet flying in the sky&#10;&#10;Description automatically generated">
              <a:extLst>
                <a:ext uri="{FF2B5EF4-FFF2-40B4-BE49-F238E27FC236}">
                  <a16:creationId xmlns:a16="http://schemas.microsoft.com/office/drawing/2014/main" id="{1121F2F6-1676-D8F1-9C43-5CADB0464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371" y="432485"/>
              <a:ext cx="5937422" cy="3958281"/>
            </a:xfrm>
            <a:prstGeom prst="rect">
              <a:avLst/>
            </a:prstGeom>
          </p:spPr>
        </p:pic>
        <p:pic>
          <p:nvPicPr>
            <p:cNvPr id="9" name="Picture 8" descr="A close-up of a stealth bomber&#10;&#10;Description automatically generated">
              <a:extLst>
                <a:ext uri="{FF2B5EF4-FFF2-40B4-BE49-F238E27FC236}">
                  <a16:creationId xmlns:a16="http://schemas.microsoft.com/office/drawing/2014/main" id="{55587DC0-0497-00B9-AF27-E76BEE4AD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9186" y="446578"/>
              <a:ext cx="5070675" cy="2840899"/>
            </a:xfrm>
            <a:prstGeom prst="rect">
              <a:avLst/>
            </a:prstGeom>
          </p:spPr>
        </p:pic>
        <p:pic>
          <p:nvPicPr>
            <p:cNvPr id="11" name="Picture 10" descr="A close-up of a space ship&#10;&#10;Description automatically generated">
              <a:extLst>
                <a:ext uri="{FF2B5EF4-FFF2-40B4-BE49-F238E27FC236}">
                  <a16:creationId xmlns:a16="http://schemas.microsoft.com/office/drawing/2014/main" id="{AD2B96AE-DCA0-E4FF-6EFC-F2CBD86C1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4297"/>
            <a:stretch/>
          </p:blipFill>
          <p:spPr>
            <a:xfrm>
              <a:off x="532370" y="3758332"/>
              <a:ext cx="4495409" cy="2525659"/>
            </a:xfrm>
            <a:prstGeom prst="rect">
              <a:avLst/>
            </a:prstGeom>
          </p:spPr>
        </p:pic>
        <p:pic>
          <p:nvPicPr>
            <p:cNvPr id="7" name="Picture 6" descr="A close-up of a jet&#10;&#10;Description automatically generated">
              <a:extLst>
                <a:ext uri="{FF2B5EF4-FFF2-40B4-BE49-F238E27FC236}">
                  <a16:creationId xmlns:a16="http://schemas.microsoft.com/office/drawing/2014/main" id="{8532A498-F97D-AF37-4069-4DDF5752F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346" y="3246764"/>
              <a:ext cx="5399515" cy="3037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76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1DA3145-84D7-3E3C-E424-255754F924F1}"/>
              </a:ext>
            </a:extLst>
          </p:cNvPr>
          <p:cNvGrpSpPr/>
          <p:nvPr/>
        </p:nvGrpSpPr>
        <p:grpSpPr>
          <a:xfrm>
            <a:off x="1854334" y="222421"/>
            <a:ext cx="10208333" cy="6413159"/>
            <a:chOff x="1854334" y="222421"/>
            <a:chExt cx="10208333" cy="6413159"/>
          </a:xfrm>
        </p:grpSpPr>
        <p:pic>
          <p:nvPicPr>
            <p:cNvPr id="13" name="Picture 12" descr="A person holding a guitar on a stage with a crowd watching&#10;&#10;Description automatically generated">
              <a:extLst>
                <a:ext uri="{FF2B5EF4-FFF2-40B4-BE49-F238E27FC236}">
                  <a16:creationId xmlns:a16="http://schemas.microsoft.com/office/drawing/2014/main" id="{0C584CD7-D486-3CF0-C4D4-84E4A0D41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2140" y="222422"/>
              <a:ext cx="5130527" cy="6413158"/>
            </a:xfrm>
            <a:prstGeom prst="rect">
              <a:avLst/>
            </a:prstGeom>
          </p:spPr>
        </p:pic>
        <p:pic>
          <p:nvPicPr>
            <p:cNvPr id="9" name="Picture 8" descr="A person playing a guitar on stage&#10;&#10;Description automatically generated">
              <a:extLst>
                <a:ext uri="{FF2B5EF4-FFF2-40B4-BE49-F238E27FC236}">
                  <a16:creationId xmlns:a16="http://schemas.microsoft.com/office/drawing/2014/main" id="{770EF89C-ED27-B353-01BB-F04CB74CA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4830" y="3232322"/>
              <a:ext cx="2722606" cy="3403257"/>
            </a:xfrm>
            <a:prstGeom prst="rect">
              <a:avLst/>
            </a:prstGeom>
          </p:spPr>
        </p:pic>
        <p:pic>
          <p:nvPicPr>
            <p:cNvPr id="5" name="Picture 4" descr="A group of men sitting on a table&#10;&#10;Description automatically generated">
              <a:extLst>
                <a:ext uri="{FF2B5EF4-FFF2-40B4-BE49-F238E27FC236}">
                  <a16:creationId xmlns:a16="http://schemas.microsoft.com/office/drawing/2014/main" id="{035ABB27-FA7A-41E5-6ED0-56BD7E46C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5501" y="514863"/>
              <a:ext cx="4102443" cy="4102443"/>
            </a:xfrm>
            <a:prstGeom prst="rect">
              <a:avLst/>
            </a:prstGeom>
          </p:spPr>
        </p:pic>
        <p:pic>
          <p:nvPicPr>
            <p:cNvPr id="7" name="Picture 6" descr="A person on a stage with a microphone&#10;&#10;Description automatically generated">
              <a:extLst>
                <a:ext uri="{FF2B5EF4-FFF2-40B4-BE49-F238E27FC236}">
                  <a16:creationId xmlns:a16="http://schemas.microsoft.com/office/drawing/2014/main" id="{6D54CDF0-9A43-0988-5151-71E6EC8AF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4334" y="222421"/>
              <a:ext cx="2907135" cy="3633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981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CFB002E-D218-3902-2BC4-BCDAFD2F7B0B}"/>
              </a:ext>
            </a:extLst>
          </p:cNvPr>
          <p:cNvGrpSpPr/>
          <p:nvPr/>
        </p:nvGrpSpPr>
        <p:grpSpPr>
          <a:xfrm>
            <a:off x="1853513" y="483974"/>
            <a:ext cx="7772401" cy="5890052"/>
            <a:chOff x="1853513" y="483974"/>
            <a:chExt cx="7772401" cy="5890052"/>
          </a:xfrm>
        </p:grpSpPr>
        <p:pic>
          <p:nvPicPr>
            <p:cNvPr id="5" name="Picture 4" descr="A large city with many buildings&#10;&#10;Description automatically generated with medium confidence">
              <a:extLst>
                <a:ext uri="{FF2B5EF4-FFF2-40B4-BE49-F238E27FC236}">
                  <a16:creationId xmlns:a16="http://schemas.microsoft.com/office/drawing/2014/main" id="{AFAFEC4E-9A9C-F362-0525-75FC4FA32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3514" y="483974"/>
              <a:ext cx="7772400" cy="1943100"/>
            </a:xfrm>
            <a:prstGeom prst="rect">
              <a:avLst/>
            </a:prstGeom>
          </p:spPr>
        </p:pic>
        <p:pic>
          <p:nvPicPr>
            <p:cNvPr id="7" name="Picture 6" descr="A building with stairs leading to the top&#10;&#10;Description automatically generated">
              <a:extLst>
                <a:ext uri="{FF2B5EF4-FFF2-40B4-BE49-F238E27FC236}">
                  <a16:creationId xmlns:a16="http://schemas.microsoft.com/office/drawing/2014/main" id="{F1857420-0D29-8984-FDCA-E1EEB360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3514" y="2427074"/>
              <a:ext cx="3805880" cy="1902940"/>
            </a:xfrm>
            <a:prstGeom prst="rect">
              <a:avLst/>
            </a:prstGeom>
          </p:spPr>
        </p:pic>
        <p:pic>
          <p:nvPicPr>
            <p:cNvPr id="9" name="Picture 8" descr="A city with many buildings and a river&#10;&#10;Description automatically generated with medium confidence">
              <a:extLst>
                <a:ext uri="{FF2B5EF4-FFF2-40B4-BE49-F238E27FC236}">
                  <a16:creationId xmlns:a16="http://schemas.microsoft.com/office/drawing/2014/main" id="{56342C53-0028-8B1E-9130-D1BFE12EB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9392" y="2419863"/>
              <a:ext cx="3954163" cy="3954163"/>
            </a:xfrm>
            <a:prstGeom prst="rect">
              <a:avLst/>
            </a:prstGeom>
          </p:spPr>
        </p:pic>
        <p:pic>
          <p:nvPicPr>
            <p:cNvPr id="11" name="Picture 10" descr="A video game screen capture&#10;&#10;Description automatically generated">
              <a:extLst>
                <a:ext uri="{FF2B5EF4-FFF2-40B4-BE49-F238E27FC236}">
                  <a16:creationId xmlns:a16="http://schemas.microsoft.com/office/drawing/2014/main" id="{C723C4F3-9768-3B6E-2758-1CD61003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3513" y="4233220"/>
              <a:ext cx="3805879" cy="2140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57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7339A4-68BB-E9B0-4687-5763800B6899}"/>
              </a:ext>
            </a:extLst>
          </p:cNvPr>
          <p:cNvGrpSpPr/>
          <p:nvPr/>
        </p:nvGrpSpPr>
        <p:grpSpPr>
          <a:xfrm>
            <a:off x="504567" y="194619"/>
            <a:ext cx="10579680" cy="6468762"/>
            <a:chOff x="504567" y="194619"/>
            <a:chExt cx="10579680" cy="6468762"/>
          </a:xfrm>
        </p:grpSpPr>
        <p:pic>
          <p:nvPicPr>
            <p:cNvPr id="5" name="Picture 4" descr="A car parked on the side of a road&#10;&#10;Description automatically generated">
              <a:extLst>
                <a:ext uri="{FF2B5EF4-FFF2-40B4-BE49-F238E27FC236}">
                  <a16:creationId xmlns:a16="http://schemas.microsoft.com/office/drawing/2014/main" id="{B8094955-2D07-E72C-C80E-8E665EA0D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523902"/>
              <a:ext cx="4613663" cy="2905098"/>
            </a:xfrm>
            <a:prstGeom prst="rect">
              <a:avLst/>
            </a:prstGeom>
          </p:spPr>
        </p:pic>
        <p:pic>
          <p:nvPicPr>
            <p:cNvPr id="7" name="Picture 6" descr="A gold car with a round wheel&#10;&#10;Description automatically generated">
              <a:extLst>
                <a:ext uri="{FF2B5EF4-FFF2-40B4-BE49-F238E27FC236}">
                  <a16:creationId xmlns:a16="http://schemas.microsoft.com/office/drawing/2014/main" id="{8E316347-A563-F81C-258F-19AF9BCBF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567" y="194619"/>
              <a:ext cx="5591433" cy="2795717"/>
            </a:xfrm>
            <a:prstGeom prst="rect">
              <a:avLst/>
            </a:prstGeom>
          </p:spPr>
        </p:pic>
        <p:pic>
          <p:nvPicPr>
            <p:cNvPr id="9" name="Picture 8" descr="A person sitting in a car with the doors open&#10;&#10;Description automatically generated">
              <a:extLst>
                <a:ext uri="{FF2B5EF4-FFF2-40B4-BE49-F238E27FC236}">
                  <a16:creationId xmlns:a16="http://schemas.microsoft.com/office/drawing/2014/main" id="{BE95C34C-3D21-10B8-AD7F-50D5AF6D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1415" y="3429000"/>
              <a:ext cx="5362832" cy="3016593"/>
            </a:xfrm>
            <a:prstGeom prst="rect">
              <a:avLst/>
            </a:prstGeom>
          </p:spPr>
        </p:pic>
        <p:pic>
          <p:nvPicPr>
            <p:cNvPr id="11" name="Picture 10" descr="A car with doors open next to a building&#10;&#10;Description automatically generated">
              <a:extLst>
                <a:ext uri="{FF2B5EF4-FFF2-40B4-BE49-F238E27FC236}">
                  <a16:creationId xmlns:a16="http://schemas.microsoft.com/office/drawing/2014/main" id="{9C8E3F28-6B9F-F5A0-40B5-A8C58042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000" y="2838965"/>
              <a:ext cx="5099221" cy="3824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13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9A020E9-D1FD-EBF5-B5C2-FA44A72B77A2}"/>
              </a:ext>
            </a:extLst>
          </p:cNvPr>
          <p:cNvGrpSpPr/>
          <p:nvPr/>
        </p:nvGrpSpPr>
        <p:grpSpPr>
          <a:xfrm>
            <a:off x="554694" y="441182"/>
            <a:ext cx="11182496" cy="6124093"/>
            <a:chOff x="554694" y="441182"/>
            <a:chExt cx="11182496" cy="6124093"/>
          </a:xfrm>
        </p:grpSpPr>
        <p:pic>
          <p:nvPicPr>
            <p:cNvPr id="5" name="Picture 4" descr="A person standing on a stage with a microphone&#10;&#10;Description automatically generated">
              <a:extLst>
                <a:ext uri="{FF2B5EF4-FFF2-40B4-BE49-F238E27FC236}">
                  <a16:creationId xmlns:a16="http://schemas.microsoft.com/office/drawing/2014/main" id="{364268C6-8732-2839-829F-E72AF5CF2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054" y="441182"/>
              <a:ext cx="5869460" cy="2900578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0786E5A-7FCA-27DD-C460-86668F462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694" y="3341760"/>
              <a:ext cx="5870820" cy="32235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54F735-3EF8-931E-A365-433118DF5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3793" y="458015"/>
              <a:ext cx="5433397" cy="3058226"/>
            </a:xfrm>
            <a:prstGeom prst="rect">
              <a:avLst/>
            </a:prstGeom>
          </p:spPr>
        </p:pic>
        <p:pic>
          <p:nvPicPr>
            <p:cNvPr id="13" name="Picture 12" descr="A person holding a metal object on a head&#10;&#10;Description automatically generated">
              <a:extLst>
                <a:ext uri="{FF2B5EF4-FFF2-40B4-BE49-F238E27FC236}">
                  <a16:creationId xmlns:a16="http://schemas.microsoft.com/office/drawing/2014/main" id="{4397EF0F-49B7-152C-6B1B-CD44B1CF4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1590" y="3428999"/>
              <a:ext cx="5575600" cy="313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519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25ECA6D-D2FC-748C-25AE-77B7A2EACE8E}"/>
              </a:ext>
            </a:extLst>
          </p:cNvPr>
          <p:cNvGrpSpPr/>
          <p:nvPr/>
        </p:nvGrpSpPr>
        <p:grpSpPr>
          <a:xfrm>
            <a:off x="464457" y="354672"/>
            <a:ext cx="11524342" cy="6507124"/>
            <a:chOff x="464457" y="354672"/>
            <a:chExt cx="11524342" cy="6507124"/>
          </a:xfrm>
        </p:grpSpPr>
        <p:pic>
          <p:nvPicPr>
            <p:cNvPr id="5" name="Picture 4" descr="A storm clouds over a field&#10;&#10;Description automatically generated">
              <a:extLst>
                <a:ext uri="{FF2B5EF4-FFF2-40B4-BE49-F238E27FC236}">
                  <a16:creationId xmlns:a16="http://schemas.microsoft.com/office/drawing/2014/main" id="{3FEE55BF-2578-2CFF-76FE-C3ACB2262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072" r="12792"/>
            <a:stretch/>
          </p:blipFill>
          <p:spPr>
            <a:xfrm>
              <a:off x="464457" y="354672"/>
              <a:ext cx="5762171" cy="3253562"/>
            </a:xfrm>
            <a:prstGeom prst="rect">
              <a:avLst/>
            </a:prstGeom>
          </p:spPr>
        </p:pic>
        <p:pic>
          <p:nvPicPr>
            <p:cNvPr id="7" name="Picture 6" descr="A tornado in the sky&#10;&#10;Description automatically generated">
              <a:extLst>
                <a:ext uri="{FF2B5EF4-FFF2-40B4-BE49-F238E27FC236}">
                  <a16:creationId xmlns:a16="http://schemas.microsoft.com/office/drawing/2014/main" id="{1F3C9D9F-A7F9-5E26-8729-AFAEA283A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11" r="13352"/>
            <a:stretch/>
          </p:blipFill>
          <p:spPr>
            <a:xfrm>
              <a:off x="6226628" y="354672"/>
              <a:ext cx="5762171" cy="3253562"/>
            </a:xfrm>
            <a:prstGeom prst="rect">
              <a:avLst/>
            </a:prstGeom>
          </p:spPr>
        </p:pic>
        <p:pic>
          <p:nvPicPr>
            <p:cNvPr id="9" name="Picture 8" descr="A tornado in the sky&#10;&#10;Description automatically generated">
              <a:extLst>
                <a:ext uri="{FF2B5EF4-FFF2-40B4-BE49-F238E27FC236}">
                  <a16:creationId xmlns:a16="http://schemas.microsoft.com/office/drawing/2014/main" id="{DEAD69CC-470C-D2D8-85A4-883435E2F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445" r="12419"/>
            <a:stretch/>
          </p:blipFill>
          <p:spPr>
            <a:xfrm>
              <a:off x="464457" y="3608234"/>
              <a:ext cx="5762171" cy="3253562"/>
            </a:xfrm>
            <a:prstGeom prst="rect">
              <a:avLst/>
            </a:prstGeom>
          </p:spPr>
        </p:pic>
        <p:pic>
          <p:nvPicPr>
            <p:cNvPr id="11" name="Picture 10" descr="A car driving on a road with a large plume of black smoke&#10;&#10;Description automatically generated">
              <a:extLst>
                <a:ext uri="{FF2B5EF4-FFF2-40B4-BE49-F238E27FC236}">
                  <a16:creationId xmlns:a16="http://schemas.microsoft.com/office/drawing/2014/main" id="{183805AF-BD0D-F1A0-DA50-4BD1B2E70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6628" y="3016551"/>
              <a:ext cx="5762171" cy="3841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5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D694D5E-084C-725D-02D6-FB49694A693E}"/>
              </a:ext>
            </a:extLst>
          </p:cNvPr>
          <p:cNvGrpSpPr/>
          <p:nvPr/>
        </p:nvGrpSpPr>
        <p:grpSpPr>
          <a:xfrm>
            <a:off x="464457" y="175437"/>
            <a:ext cx="10999011" cy="6507123"/>
            <a:chOff x="464457" y="175437"/>
            <a:chExt cx="10999011" cy="6507123"/>
          </a:xfrm>
        </p:grpSpPr>
        <p:pic>
          <p:nvPicPr>
            <p:cNvPr id="5" name="Picture 4" descr="A large bags of goods on a conveyor belt&#10;&#10;Description automatically generated">
              <a:extLst>
                <a:ext uri="{FF2B5EF4-FFF2-40B4-BE49-F238E27FC236}">
                  <a16:creationId xmlns:a16="http://schemas.microsoft.com/office/drawing/2014/main" id="{C020FEA2-E982-B57F-3FC4-CC66572F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258" r="14287"/>
            <a:stretch/>
          </p:blipFill>
          <p:spPr>
            <a:xfrm>
              <a:off x="464457" y="175438"/>
              <a:ext cx="5631543" cy="3253562"/>
            </a:xfrm>
            <a:prstGeom prst="rect">
              <a:avLst/>
            </a:prstGeom>
          </p:spPr>
        </p:pic>
        <p:pic>
          <p:nvPicPr>
            <p:cNvPr id="9" name="Picture 8" descr="A person carrying boxes on a conveyor belt&#10;&#10;Description automatically generated">
              <a:extLst>
                <a:ext uri="{FF2B5EF4-FFF2-40B4-BE49-F238E27FC236}">
                  <a16:creationId xmlns:a16="http://schemas.microsoft.com/office/drawing/2014/main" id="{0CA39F16-596E-8B8E-13FC-D7D8B668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511" r="15033"/>
            <a:stretch/>
          </p:blipFill>
          <p:spPr>
            <a:xfrm>
              <a:off x="464457" y="3428999"/>
              <a:ext cx="5631542" cy="3253561"/>
            </a:xfrm>
            <a:prstGeom prst="rect">
              <a:avLst/>
            </a:prstGeom>
          </p:spPr>
        </p:pic>
        <p:pic>
          <p:nvPicPr>
            <p:cNvPr id="11" name="Picture 10" descr="A white airplane on a concrete surface&#10;&#10;Description automatically generated">
              <a:extLst>
                <a:ext uri="{FF2B5EF4-FFF2-40B4-BE49-F238E27FC236}">
                  <a16:creationId xmlns:a16="http://schemas.microsoft.com/office/drawing/2014/main" id="{88B38DBA-25D3-31F3-22A7-E33628237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802" r="17274" b="30602"/>
            <a:stretch/>
          </p:blipFill>
          <p:spPr>
            <a:xfrm>
              <a:off x="6095999" y="175437"/>
              <a:ext cx="5367469" cy="3253561"/>
            </a:xfrm>
            <a:prstGeom prst="rect">
              <a:avLst/>
            </a:prstGeom>
          </p:spPr>
        </p:pic>
        <p:pic>
          <p:nvPicPr>
            <p:cNvPr id="13" name="Picture 12" descr="A map of the world with a route&#10;&#10;Description automatically generated">
              <a:extLst>
                <a:ext uri="{FF2B5EF4-FFF2-40B4-BE49-F238E27FC236}">
                  <a16:creationId xmlns:a16="http://schemas.microsoft.com/office/drawing/2014/main" id="{DF62F1E3-817A-0224-58B8-73A857CCB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263" r="4979" b="16333"/>
            <a:stretch/>
          </p:blipFill>
          <p:spPr>
            <a:xfrm>
              <a:off x="6095998" y="3011708"/>
              <a:ext cx="5367470" cy="3670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159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E00456-37E3-192A-F3E4-7E63E04AA988}"/>
              </a:ext>
            </a:extLst>
          </p:cNvPr>
          <p:cNvGrpSpPr/>
          <p:nvPr/>
        </p:nvGrpSpPr>
        <p:grpSpPr>
          <a:xfrm>
            <a:off x="559331" y="246743"/>
            <a:ext cx="10019962" cy="3340791"/>
            <a:chOff x="559331" y="246743"/>
            <a:chExt cx="10019962" cy="3340791"/>
          </a:xfrm>
        </p:grpSpPr>
        <p:pic>
          <p:nvPicPr>
            <p:cNvPr id="5" name="Picture 4" descr="A city skyline with a reflection of a building&#10;&#10;Description automatically generated with medium confidence">
              <a:extLst>
                <a:ext uri="{FF2B5EF4-FFF2-40B4-BE49-F238E27FC236}">
                  <a16:creationId xmlns:a16="http://schemas.microsoft.com/office/drawing/2014/main" id="{38D865BE-B9A0-307B-13A9-11284BD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331" y="246744"/>
              <a:ext cx="5008681" cy="3338286"/>
            </a:xfrm>
            <a:prstGeom prst="rect">
              <a:avLst/>
            </a:prstGeom>
          </p:spPr>
        </p:pic>
        <p:pic>
          <p:nvPicPr>
            <p:cNvPr id="7" name="Picture 6" descr="A golf course with a city skyline in the background&#10;&#10;Description automatically generated">
              <a:extLst>
                <a:ext uri="{FF2B5EF4-FFF2-40B4-BE49-F238E27FC236}">
                  <a16:creationId xmlns:a16="http://schemas.microsoft.com/office/drawing/2014/main" id="{787100AC-CD4D-1B2E-3A0F-A4622A19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0611" y="246743"/>
              <a:ext cx="5008682" cy="3340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69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Herbert Yang</dc:creator>
  <cp:lastModifiedBy>Herbert Yang</cp:lastModifiedBy>
  <cp:revision>3</cp:revision>
  <dcterms:created xsi:type="dcterms:W3CDTF">2025-06-28T11:05:16Z</dcterms:created>
  <dcterms:modified xsi:type="dcterms:W3CDTF">2025-06-29T07:50:25Z</dcterms:modified>
</cp:coreProperties>
</file>